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6" r:id="rId20"/>
    <p:sldId id="277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056"/>
    <a:srgbClr val="1B1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6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3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8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4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9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8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3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A9B08-1048-4BBF-A616-FB50C5C1C4F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4CE25-DADB-4531-B538-12DB7FFF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1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589" y="-44416"/>
            <a:ext cx="12114048" cy="6902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59" y="981487"/>
            <a:ext cx="10058400" cy="48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8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29" y="3748244"/>
            <a:ext cx="4366176" cy="296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2" y="458581"/>
            <a:ext cx="4366176" cy="296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43322" y="-515140"/>
            <a:ext cx="1586572" cy="1533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11" y="5855110"/>
            <a:ext cx="1586572" cy="15333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3350" y="296351"/>
            <a:ext cx="5831296" cy="1819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The JOY System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3350" y="2568641"/>
            <a:ext cx="5417011" cy="328646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Raise money </a:t>
            </a:r>
            <a:r>
              <a:rPr lang="en-US" sz="4000" b="1" dirty="0" smtClean="0">
                <a:solidFill>
                  <a:schemeClr val="bg1"/>
                </a:solidFill>
              </a:rPr>
              <a:t>without fear or anxiety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55" y="384840"/>
            <a:ext cx="4441337" cy="2960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3804" y="5808010"/>
            <a:ext cx="1131409" cy="941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46655" y="3748244"/>
            <a:ext cx="4469799" cy="2762859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7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29696" y="0"/>
            <a:ext cx="10515600" cy="1702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It Begins With The </a:t>
            </a:r>
            <a:endParaRPr lang="en-US" sz="80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30" y="1884618"/>
            <a:ext cx="4356140" cy="435133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43631" y="3911760"/>
            <a:ext cx="3296034" cy="3168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32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J</a:t>
            </a:r>
            <a:endParaRPr lang="en-US" sz="432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54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" y="0"/>
            <a:ext cx="12382500" cy="7178882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08704" y="1043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Examine The </a:t>
            </a:r>
            <a:r>
              <a:rPr lang="en-US" b="1" dirty="0" smtClean="0">
                <a:solidFill>
                  <a:srgbClr val="D4E056"/>
                </a:solidFill>
                <a:latin typeface="Century Gothic" panose="020B0502020202020204" pitchFamily="34" charset="0"/>
              </a:rPr>
              <a:t>J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ourney You Are On…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29870" y="1615962"/>
            <a:ext cx="4584940" cy="4584940"/>
          </a:xfrm>
          <a:prstGeom prst="ellipse">
            <a:avLst/>
          </a:prstGeom>
          <a:blipFill dpi="0" rotWithShape="1">
            <a:blip r:embed="rId3"/>
            <a:srcRect/>
            <a:tile tx="-165100" ty="565150" sx="100000" sy="10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51821" y="2652513"/>
            <a:ext cx="3831788" cy="3831788"/>
          </a:xfrm>
          <a:prstGeom prst="ellipse">
            <a:avLst/>
          </a:prstGeom>
          <a:blipFill dpi="0" rotWithShape="1">
            <a:blip r:embed="rId4"/>
            <a:srcRect/>
            <a:tile tx="-1301750" ty="0" sx="90000" sy="9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6953" y="3813903"/>
            <a:ext cx="1131409" cy="94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96205" y="5871497"/>
            <a:ext cx="1131409" cy="94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00" y="1615962"/>
            <a:ext cx="1131409" cy="941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62" y="2622206"/>
            <a:ext cx="1131409" cy="941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49" y="6390821"/>
            <a:ext cx="1131409" cy="941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0799" y="7162091"/>
            <a:ext cx="1131409" cy="9419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1788" y="4486987"/>
            <a:ext cx="2691895" cy="2691895"/>
          </a:xfrm>
          <a:prstGeom prst="ellipse">
            <a:avLst/>
          </a:prstGeom>
          <a:blipFill dpi="0" rotWithShape="1">
            <a:blip r:embed="rId6"/>
            <a:srcRect/>
            <a:tile tx="-1301750" ty="0" sx="90000" sy="9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3674374"/>
            <a:ext cx="4395020" cy="2955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575187"/>
            <a:ext cx="4395020" cy="2955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28573" y="-567451"/>
            <a:ext cx="1586572" cy="1533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62" y="5802799"/>
            <a:ext cx="1586572" cy="1533337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98988" y="2724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What Are Your </a:t>
            </a:r>
            <a:b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Personal Goals?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6205" y="575187"/>
            <a:ext cx="4409769" cy="28509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6175" y="3664282"/>
            <a:ext cx="4469799" cy="2762859"/>
          </a:xfrm>
          <a:prstGeom prst="rect">
            <a:avLst/>
          </a:prstGeom>
          <a:blipFill dpi="0" rotWithShape="1">
            <a:blip r:embed="rId5"/>
            <a:srcRect/>
            <a:tile tx="-139700" ty="-6350" sx="90000" sy="9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154" y="5641250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53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0717" y="2606881"/>
            <a:ext cx="597555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What Is Your</a:t>
            </a:r>
            <a:b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Mission?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3674374"/>
            <a:ext cx="4395020" cy="295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575187"/>
            <a:ext cx="4395020" cy="295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28573" y="-567451"/>
            <a:ext cx="1586572" cy="1533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62" y="5802799"/>
            <a:ext cx="1586572" cy="1533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56205" y="575187"/>
            <a:ext cx="4409769" cy="28509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96175" y="3664282"/>
            <a:ext cx="4469799" cy="276285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154" y="5641250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3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7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4942" y="-174324"/>
            <a:ext cx="8082116" cy="1702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The Next Letter Is</a:t>
            </a:r>
            <a:endParaRPr lang="en-US" sz="80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19" y="1663496"/>
            <a:ext cx="5265399" cy="52595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54025" y="3689921"/>
            <a:ext cx="3296034" cy="3168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	O</a:t>
            </a:r>
            <a:endParaRPr lang="en-US" sz="360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3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" y="0"/>
            <a:ext cx="12382500" cy="7178882"/>
          </a:xfrm>
          <a:prstGeom prst="rect">
            <a:avLst/>
          </a:prstGeom>
        </p:spPr>
      </p:pic>
      <p:sp>
        <p:nvSpPr>
          <p:cNvPr id="22" name="Title 1"/>
          <p:cNvSpPr txBox="1">
            <a:spLocks noGrp="1"/>
          </p:cNvSpPr>
          <p:nvPr>
            <p:ph type="title"/>
          </p:nvPr>
        </p:nvSpPr>
        <p:spPr>
          <a:xfrm>
            <a:off x="808704" y="1043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Each Person Has </a:t>
            </a:r>
            <a:r>
              <a:rPr lang="en-US" b="1" dirty="0" smtClean="0">
                <a:solidFill>
                  <a:srgbClr val="D4E056"/>
                </a:solidFill>
                <a:latin typeface="Century Gothic" panose="020B0502020202020204" pitchFamily="34" charset="0"/>
              </a:rPr>
              <a:t>O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ptions for Fundraising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229870" y="1615962"/>
            <a:ext cx="4584940" cy="4584940"/>
          </a:xfrm>
          <a:prstGeom prst="ellipse">
            <a:avLst/>
          </a:prstGeom>
          <a:blipFill dpi="0" rotWithShape="1">
            <a:blip r:embed="rId3"/>
            <a:srcRect/>
            <a:tile tx="-165100" ty="565150" sx="100000" sy="10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51821" y="2652513"/>
            <a:ext cx="3831788" cy="3831788"/>
          </a:xfrm>
          <a:prstGeom prst="ellipse">
            <a:avLst/>
          </a:prstGeom>
          <a:blipFill dpi="0" rotWithShape="1">
            <a:blip r:embed="rId4"/>
            <a:srcRect/>
            <a:tile tx="0" ty="0" sx="90000" sy="9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6953" y="3813903"/>
            <a:ext cx="1131409" cy="941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96205" y="5871497"/>
            <a:ext cx="1131409" cy="94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00" y="1615962"/>
            <a:ext cx="1131409" cy="941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62" y="2622206"/>
            <a:ext cx="1131409" cy="941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49" y="6390821"/>
            <a:ext cx="1131409" cy="941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0799" y="7162091"/>
            <a:ext cx="1131409" cy="94198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1788" y="4486987"/>
            <a:ext cx="2691895" cy="2691895"/>
          </a:xfrm>
          <a:prstGeom prst="ellipse">
            <a:avLst/>
          </a:prstGeom>
          <a:blipFill dpi="0" rotWithShape="1">
            <a:blip r:embed="rId6"/>
            <a:srcRect/>
            <a:tile tx="-1543050" ty="-171450" sx="90000" sy="9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01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10497" y="3285307"/>
            <a:ext cx="699319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Consider Your Personal Comfort Level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3674374"/>
            <a:ext cx="4395020" cy="2955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575187"/>
            <a:ext cx="4395020" cy="295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28573" y="-567451"/>
            <a:ext cx="1586572" cy="153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62" y="5802799"/>
            <a:ext cx="1586572" cy="1533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56205" y="575187"/>
            <a:ext cx="4409769" cy="28509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6175" y="3664282"/>
            <a:ext cx="4469799" cy="2762859"/>
          </a:xfrm>
          <a:prstGeom prst="rect">
            <a:avLst/>
          </a:prstGeom>
          <a:blipFill dpi="0" rotWithShape="1">
            <a:blip r:embed="rId5"/>
            <a:srcRect/>
            <a:tile tx="-139700" ty="-6350" sx="90000" sy="9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154" y="5641250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2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57981" y="3285307"/>
            <a:ext cx="616728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Assess Your Knowledge and Background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3674374"/>
            <a:ext cx="4395020" cy="2955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575187"/>
            <a:ext cx="4395020" cy="295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28573" y="-567451"/>
            <a:ext cx="1586572" cy="153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62" y="5802799"/>
            <a:ext cx="1586572" cy="1533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56205" y="575187"/>
            <a:ext cx="4409769" cy="28509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6175" y="3664282"/>
            <a:ext cx="4469799" cy="276285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154" y="5641250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44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872352"/>
            <a:ext cx="616728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Examine Your Personality Type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3674374"/>
            <a:ext cx="4395020" cy="2955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575187"/>
            <a:ext cx="4395020" cy="295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28573" y="-567451"/>
            <a:ext cx="1586572" cy="153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62" y="5802799"/>
            <a:ext cx="1586572" cy="1533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56205" y="575187"/>
            <a:ext cx="4409769" cy="28509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6175" y="3664282"/>
            <a:ext cx="4469799" cy="2762859"/>
          </a:xfrm>
          <a:prstGeom prst="rect">
            <a:avLst/>
          </a:prstGeom>
          <a:blipFill dpi="0" rotWithShape="1">
            <a:blip r:embed="rId5"/>
            <a:srcRect/>
            <a:tile tx="-139700" ty="-6350" sx="90000" sy="9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154" y="5641250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17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552534" y="-13321"/>
            <a:ext cx="1586572" cy="153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53" y="611979"/>
            <a:ext cx="4218661" cy="6122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5" y="423294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Welcome!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5" y="219411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Aimee Beam, MS, CNP, CFRM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9" y="5930692"/>
            <a:ext cx="1586572" cy="1533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53" y="423294"/>
            <a:ext cx="4084627" cy="6122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3016" y="5638946"/>
            <a:ext cx="1131409" cy="94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19744" y="1185085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1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7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57284" y="-153379"/>
            <a:ext cx="8007029" cy="1702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The Next Letter Is </a:t>
            </a:r>
            <a:endParaRPr lang="en-US" sz="80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19" y="1663496"/>
            <a:ext cx="5265399" cy="52595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47983" y="3817846"/>
            <a:ext cx="3296034" cy="3168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	Y</a:t>
            </a:r>
            <a:endParaRPr lang="en-US" sz="360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42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" y="0"/>
            <a:ext cx="12382500" cy="71788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8704" y="1043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Combine The Inputs to make a plan that fits </a:t>
            </a:r>
            <a:r>
              <a:rPr lang="en-US" b="1" dirty="0" smtClean="0">
                <a:solidFill>
                  <a:srgbClr val="D4E056"/>
                </a:solidFill>
                <a:latin typeface="Century Gothic" panose="020B0502020202020204" pitchFamily="34" charset="0"/>
              </a:rPr>
              <a:t>Y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" y="0"/>
            <a:ext cx="12382500" cy="717888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08704" y="1043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Combine The Inputs for a Plan That Fits </a:t>
            </a:r>
            <a:r>
              <a:rPr lang="en-US" b="1" dirty="0" smtClean="0">
                <a:solidFill>
                  <a:srgbClr val="D4E056"/>
                </a:solidFill>
                <a:latin typeface="Century Gothic" panose="020B0502020202020204" pitchFamily="34" charset="0"/>
              </a:rPr>
              <a:t>Y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37926" y="1924018"/>
            <a:ext cx="4276884" cy="4276884"/>
          </a:xfrm>
          <a:prstGeom prst="ellipse">
            <a:avLst/>
          </a:prstGeom>
          <a:blipFill dpi="0" rotWithShape="1">
            <a:blip r:embed="rId3"/>
            <a:srcRect/>
            <a:tile tx="-228600" ty="127000" sx="100000" sy="10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51821" y="2652513"/>
            <a:ext cx="3831788" cy="3831788"/>
          </a:xfrm>
          <a:prstGeom prst="ellipse">
            <a:avLst/>
          </a:prstGeom>
          <a:blipFill dpi="0" rotWithShape="1">
            <a:blip r:embed="rId4"/>
            <a:srcRect/>
            <a:tile tx="-165100" ty="0" sx="100000" sy="10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6953" y="3813903"/>
            <a:ext cx="1131409" cy="941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96205" y="5871497"/>
            <a:ext cx="1131409" cy="94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00" y="1615962"/>
            <a:ext cx="1131409" cy="94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62" y="2622206"/>
            <a:ext cx="1131409" cy="941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49" y="6390821"/>
            <a:ext cx="1131409" cy="941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0799" y="7162091"/>
            <a:ext cx="1131409" cy="941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1788" y="4486987"/>
            <a:ext cx="2691895" cy="2691895"/>
          </a:xfrm>
          <a:prstGeom prst="ellipse">
            <a:avLst/>
          </a:prstGeom>
          <a:blipFill dpi="0" rotWithShape="1">
            <a:blip r:embed="rId6">
              <a:alphaModFix amt="99000"/>
            </a:blip>
            <a:srcRect/>
            <a:tile tx="-635000" ty="0" sx="80000" sy="8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182068"/>
            <a:ext cx="616728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Authenticity Leads </a:t>
            </a:r>
            <a:r>
              <a:rPr lang="en-US" b="1" dirty="0" smtClean="0">
                <a:solidFill>
                  <a:srgbClr val="D4E056"/>
                </a:solidFill>
                <a:latin typeface="Century Gothic" panose="020B0502020202020204" pitchFamily="34" charset="0"/>
              </a:rPr>
              <a:t>YOU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a </a:t>
            </a:r>
            <a:r>
              <a:rPr lang="en-US" b="1" dirty="0" smtClean="0">
                <a:solidFill>
                  <a:srgbClr val="D4E056"/>
                </a:solidFill>
                <a:latin typeface="Century Gothic" panose="020B0502020202020204" pitchFamily="34" charset="0"/>
              </a:rPr>
              <a:t>YES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3674374"/>
            <a:ext cx="4395020" cy="295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575187"/>
            <a:ext cx="4395020" cy="295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228573" y="-567451"/>
            <a:ext cx="1586572" cy="1533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62" y="5802799"/>
            <a:ext cx="1586572" cy="1533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56205" y="575187"/>
            <a:ext cx="4409769" cy="28509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96175" y="3664282"/>
            <a:ext cx="4469799" cy="276285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154" y="5641250"/>
            <a:ext cx="1131409" cy="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420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" y="0"/>
            <a:ext cx="12382500" cy="71788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Research On Joy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16624" y="365125"/>
            <a:ext cx="1901963" cy="18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52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4742" y="0"/>
            <a:ext cx="616728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Conclusion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2" y="1578078"/>
            <a:ext cx="5916561" cy="40853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Once people feel comfortable being their authentic selves in a fundraising space they feel empowered and joy-filled with each interaction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This leads to more activity which quickly increases results!</a:t>
            </a:r>
            <a:endParaRPr lang="en-US" sz="44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507774" y="-64860"/>
            <a:ext cx="1586572" cy="1533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28" y="614940"/>
            <a:ext cx="4218661" cy="6063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459" y="5879153"/>
            <a:ext cx="1586572" cy="1533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8256" y="5587407"/>
            <a:ext cx="1131409" cy="94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92972" y="1133545"/>
            <a:ext cx="1131409" cy="9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44697" y="604684"/>
            <a:ext cx="4232787" cy="591410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95019" y="1983378"/>
            <a:ext cx="7796981" cy="2656518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75" y="2199189"/>
            <a:ext cx="4635198" cy="2224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4903" y="-2918894"/>
            <a:ext cx="13647178" cy="132575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685" y="33116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Joyous </a:t>
            </a:r>
            <a:b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Fundraising</a:t>
            </a:r>
            <a:b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 Nonprofit </a:t>
            </a:r>
            <a:b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eaders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686" y="5573486"/>
            <a:ext cx="1872343" cy="114662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5685" y="50742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Learn the JOY System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42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92"/>
            <a:ext cx="12192000" cy="704876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4314">
            <a:off x="2744492" y="4305946"/>
            <a:ext cx="1586572" cy="153333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8628">
            <a:off x="6785173" y="1181347"/>
            <a:ext cx="1586572" cy="153333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96" y="1185470"/>
            <a:ext cx="1490354" cy="1447800"/>
          </a:xfrm>
          <a:prstGeom prst="rect">
            <a:avLst/>
          </a:prstGeom>
        </p:spPr>
      </p:pic>
      <p:sp>
        <p:nvSpPr>
          <p:cNvPr id="88" name="Title 1"/>
          <p:cNvSpPr txBox="1">
            <a:spLocks/>
          </p:cNvSpPr>
          <p:nvPr/>
        </p:nvSpPr>
        <p:spPr>
          <a:xfrm>
            <a:off x="607373" y="893261"/>
            <a:ext cx="10515600" cy="1702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Nonprofits Need </a:t>
            </a:r>
          </a:p>
          <a:p>
            <a:pPr algn="l"/>
            <a:r>
              <a:rPr lang="en-US" sz="8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Resources and </a:t>
            </a:r>
          </a:p>
          <a:p>
            <a:pPr algn="l"/>
            <a:r>
              <a:rPr lang="en-US" sz="8000" b="1" dirty="0" smtClean="0">
                <a:solidFill>
                  <a:srgbClr val="1B1464"/>
                </a:solidFill>
                <a:latin typeface="Century Gothic" panose="020B0502020202020204" pitchFamily="34" charset="0"/>
              </a:rPr>
              <a:t>Funding</a:t>
            </a:r>
            <a:endParaRPr lang="en-US" sz="8000" b="1" dirty="0">
              <a:solidFill>
                <a:srgbClr val="1B146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02962" y="5239636"/>
            <a:ext cx="1131409" cy="9419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45" y="3384494"/>
            <a:ext cx="1131409" cy="9419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4038" y="6168378"/>
            <a:ext cx="1131409" cy="9419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85" y="2654913"/>
            <a:ext cx="1131409" cy="94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59" y="773731"/>
            <a:ext cx="2379490" cy="2657862"/>
          </a:xfrm>
          <a:prstGeom prst="rect">
            <a:avLst/>
          </a:prstGeom>
        </p:spPr>
      </p:pic>
      <p:sp>
        <p:nvSpPr>
          <p:cNvPr id="93" name="Oval 92"/>
          <p:cNvSpPr/>
          <p:nvPr/>
        </p:nvSpPr>
        <p:spPr>
          <a:xfrm>
            <a:off x="5650815" y="330465"/>
            <a:ext cx="4069993" cy="4069993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1270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9226023" y="3980451"/>
            <a:ext cx="2720738" cy="272073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76" y="3879364"/>
            <a:ext cx="2379490" cy="2657862"/>
          </a:xfrm>
          <a:prstGeom prst="rect">
            <a:avLst/>
          </a:prstGeom>
        </p:spPr>
      </p:pic>
      <p:sp>
        <p:nvSpPr>
          <p:cNvPr id="96" name="Oval 95"/>
          <p:cNvSpPr/>
          <p:nvPr/>
        </p:nvSpPr>
        <p:spPr>
          <a:xfrm>
            <a:off x="2107867" y="3573857"/>
            <a:ext cx="3246879" cy="3246879"/>
          </a:xfrm>
          <a:prstGeom prst="ellipse">
            <a:avLst/>
          </a:prstGeom>
          <a:blipFill dpi="0" rotWithShape="1">
            <a:blip r:embed="rId8"/>
            <a:srcRect/>
            <a:tile tx="-127000" ty="44450" sx="100000" sy="100000" flip="none" algn="tl"/>
          </a:blipFill>
          <a:ln w="1270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78" y="5340530"/>
            <a:ext cx="149035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1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26 0.00139 L 0.15261 -0.153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-77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0.02894 L -0.15299 0.039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5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7178882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4118" y="554231"/>
            <a:ext cx="10515600" cy="1702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Fundraising evokes feelings of dread and hopelessness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64342" y="2591777"/>
            <a:ext cx="3246879" cy="3246879"/>
          </a:xfrm>
          <a:prstGeom prst="ellipse">
            <a:avLst/>
          </a:prstGeom>
          <a:blipFill dpi="0" rotWithShape="1">
            <a:blip r:embed="rId3"/>
            <a:srcRect/>
            <a:tile tx="-127000" ty="-1587500" sx="95000" sy="95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11266" y="4015093"/>
            <a:ext cx="2675993" cy="2675993"/>
          </a:xfrm>
          <a:prstGeom prst="ellipse">
            <a:avLst/>
          </a:prstGeom>
          <a:blipFill dpi="0" rotWithShape="1">
            <a:blip r:embed="rId4"/>
            <a:srcRect/>
            <a:tile tx="-673100" ty="44450" sx="100000" sy="10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83567" y="2489506"/>
            <a:ext cx="3246879" cy="3246879"/>
          </a:xfrm>
          <a:prstGeom prst="ellipse">
            <a:avLst/>
          </a:prstGeom>
          <a:blipFill dpi="0" rotWithShape="1">
            <a:blip r:embed="rId5"/>
            <a:srcRect/>
            <a:tile tx="-1270000" ty="-19050" sx="90000" sy="90000" flip="none" algn="tl"/>
          </a:blipFill>
          <a:ln w="127000">
            <a:solidFill>
              <a:srgbClr val="D4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95" y="412579"/>
            <a:ext cx="1131409" cy="941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8619" y="5551447"/>
            <a:ext cx="72572" cy="10886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4390" y="4836088"/>
            <a:ext cx="72572" cy="1088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92726" y="5353089"/>
            <a:ext cx="72572" cy="1088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7621" y="5832390"/>
            <a:ext cx="170643" cy="2225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043" y="4953401"/>
            <a:ext cx="170643" cy="2225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6756" y="6620372"/>
            <a:ext cx="170643" cy="22254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39338" y="4953401"/>
            <a:ext cx="170643" cy="22254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8937" y="6218959"/>
            <a:ext cx="49695" cy="22254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7531" y="6381110"/>
            <a:ext cx="49695" cy="22254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165" y="6498957"/>
            <a:ext cx="49695" cy="22254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8374" y="5837388"/>
            <a:ext cx="49695" cy="22254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3551" y="5919030"/>
            <a:ext cx="359326" cy="22254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78" y="7031770"/>
            <a:ext cx="359326" cy="22254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252" y="6431266"/>
            <a:ext cx="359326" cy="22254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8435" y="6915579"/>
            <a:ext cx="359326" cy="22254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676" y="5353089"/>
            <a:ext cx="72572" cy="108860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119" y="4953401"/>
            <a:ext cx="170643" cy="22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" y="0"/>
            <a:ext cx="12382500" cy="71788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417" y="-2000090"/>
            <a:ext cx="4284166" cy="4245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7259">
            <a:off x="-156515" y="5347839"/>
            <a:ext cx="2452359" cy="243032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33450" y="1629620"/>
            <a:ext cx="10515600" cy="3741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What if those negative feelings could be replaced with a sense of peace and Joy?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117" y="842767"/>
            <a:ext cx="4009030" cy="3365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30903" y="2909682"/>
            <a:ext cx="4009030" cy="3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06" y="3708168"/>
            <a:ext cx="4171562" cy="2870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579304" y="-209404"/>
            <a:ext cx="1586572" cy="1533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58" y="510303"/>
            <a:ext cx="4218661" cy="2982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89" y="5734609"/>
            <a:ext cx="1586572" cy="1533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9786" y="5442863"/>
            <a:ext cx="1131409" cy="94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8472" y="1140819"/>
            <a:ext cx="1131409" cy="941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4462817"/>
            <a:ext cx="5635171" cy="12061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8885" y="391886"/>
            <a:ext cx="5963801" cy="37433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What Can We </a:t>
            </a:r>
          </a:p>
          <a:p>
            <a:pPr algn="l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Accomplish For Our Mission?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623" y="434026"/>
            <a:ext cx="4053031" cy="2862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557" y="3721584"/>
            <a:ext cx="4041161" cy="26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41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646" y="0"/>
            <a:ext cx="12114048" cy="69024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2487" y="-2215170"/>
            <a:ext cx="10834915" cy="37433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 The JOY System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4" y="1723459"/>
            <a:ext cx="9230601" cy="44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7967">
            <a:off x="6507774" y="-64860"/>
            <a:ext cx="1586572" cy="15333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28" y="614940"/>
            <a:ext cx="4218661" cy="6063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459" y="5879153"/>
            <a:ext cx="1586572" cy="15333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8256" y="5587407"/>
            <a:ext cx="1131409" cy="94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92972" y="1133545"/>
            <a:ext cx="1131409" cy="9419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4190" y="296351"/>
            <a:ext cx="5831296" cy="1819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The JOY System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4190" y="2347415"/>
            <a:ext cx="3969713" cy="353477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For development and non-development staff alike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No experience necessary!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4697" y="604684"/>
            <a:ext cx="4232787" cy="591410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0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205</Words>
  <Application>Microsoft Office PowerPoint</Application>
  <PresentationFormat>Widescreen</PresentationFormat>
  <Paragraphs>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PowerPoint Presentation</vt:lpstr>
      <vt:lpstr>Welcome!</vt:lpstr>
      <vt:lpstr>Joyous  Fundraising For Nonprofit 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Examine The Journey You Are On…</vt:lpstr>
      <vt:lpstr>What Are Your  Personal Goals?</vt:lpstr>
      <vt:lpstr>PowerPoint Presentation</vt:lpstr>
      <vt:lpstr>PowerPoint Presentation</vt:lpstr>
      <vt:lpstr>Each Person Has Options for Fundraising</vt:lpstr>
      <vt:lpstr>Consider Your Personal Comfort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Wagner</dc:creator>
  <cp:lastModifiedBy>Claire Wagner</cp:lastModifiedBy>
  <cp:revision>31</cp:revision>
  <dcterms:created xsi:type="dcterms:W3CDTF">2023-01-24T19:12:45Z</dcterms:created>
  <dcterms:modified xsi:type="dcterms:W3CDTF">2023-01-25T18:34:35Z</dcterms:modified>
</cp:coreProperties>
</file>